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7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316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7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6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1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1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2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4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13274E-904A-4013-97D4-0234A8C2C60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CB30-4312-4879-AA64-E0449896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18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24" y="-743298"/>
            <a:ext cx="9144000" cy="2387600"/>
          </a:xfrm>
        </p:spPr>
        <p:txBody>
          <a:bodyPr/>
          <a:lstStyle/>
          <a:p>
            <a:r>
              <a:rPr lang="en-US" dirty="0" smtClean="0"/>
              <a:t>Wife of Bath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811" y="2260433"/>
            <a:ext cx="9144000" cy="2680138"/>
          </a:xfrm>
        </p:spPr>
        <p:txBody>
          <a:bodyPr>
            <a:normAutofit/>
          </a:bodyPr>
          <a:lstStyle/>
          <a:p>
            <a:r>
              <a:rPr lang="en-US" dirty="0" smtClean="0"/>
              <a:t>HIS 3723 – 001</a:t>
            </a:r>
          </a:p>
          <a:p>
            <a:r>
              <a:rPr lang="en-US" dirty="0" smtClean="0"/>
              <a:t>Alvarez, Montserrat</a:t>
            </a:r>
          </a:p>
          <a:p>
            <a:r>
              <a:rPr lang="en-US" dirty="0" smtClean="0"/>
              <a:t>Eubank,  Seth</a:t>
            </a:r>
          </a:p>
          <a:p>
            <a:r>
              <a:rPr lang="en-US" dirty="0" smtClean="0"/>
              <a:t>Hernandez, </a:t>
            </a:r>
            <a:r>
              <a:rPr lang="en-US" dirty="0" err="1" smtClean="0"/>
              <a:t>Karisa</a:t>
            </a:r>
            <a:endParaRPr lang="en-US" dirty="0" smtClean="0"/>
          </a:p>
          <a:p>
            <a:r>
              <a:rPr lang="en-US" dirty="0" smtClean="0"/>
              <a:t>Smith, Gabriel </a:t>
            </a:r>
          </a:p>
          <a:p>
            <a:r>
              <a:rPr lang="en-US" dirty="0" smtClean="0"/>
              <a:t>Smith, Shawn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464" y="259776"/>
            <a:ext cx="4497859" cy="61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200" y="386816"/>
            <a:ext cx="7525828" cy="1400530"/>
          </a:xfrm>
        </p:spPr>
        <p:txBody>
          <a:bodyPr/>
          <a:lstStyle/>
          <a:p>
            <a:r>
              <a:rPr lang="en-US" dirty="0" smtClean="0"/>
              <a:t>The Book of Wicked Women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211" y="3283675"/>
            <a:ext cx="7699817" cy="341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24844" y="1185935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“Whenever he had leisure and freedom</a:t>
            </a:r>
          </a:p>
          <a:p>
            <a:pPr marL="0" indent="0" algn="ctr">
              <a:buNone/>
            </a:pPr>
            <a:r>
              <a:rPr lang="en-US" dirty="0" smtClean="0"/>
              <a:t>From any other worldly occupation</a:t>
            </a:r>
          </a:p>
          <a:p>
            <a:pPr marL="0" indent="0" algn="ctr">
              <a:buNone/>
            </a:pPr>
            <a:r>
              <a:rPr lang="en-US" dirty="0" smtClean="0"/>
              <a:t>To  read in it concerning wicked women:</a:t>
            </a:r>
          </a:p>
          <a:p>
            <a:pPr marL="0" indent="0" algn="ctr">
              <a:buNone/>
            </a:pPr>
            <a:r>
              <a:rPr lang="en-US" dirty="0" smtClean="0"/>
              <a:t>He knew more lives and legends about them </a:t>
            </a:r>
          </a:p>
          <a:p>
            <a:pPr marL="0" indent="0" algn="ctr">
              <a:buNone/>
            </a:pPr>
            <a:r>
              <a:rPr lang="en-US" dirty="0" smtClean="0"/>
              <a:t>Than there are of good women in the Bible.”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Fairies and Friars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9008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Women may now go safely where they like:</a:t>
            </a:r>
          </a:p>
          <a:p>
            <a:pPr marL="0" indent="0">
              <a:buNone/>
            </a:pPr>
            <a:r>
              <a:rPr lang="en-US" dirty="0" smtClean="0"/>
              <a:t>In every bush, and under every tree,</a:t>
            </a:r>
          </a:p>
          <a:p>
            <a:pPr marL="0" indent="0">
              <a:buNone/>
            </a:pPr>
            <a:r>
              <a:rPr lang="en-US" dirty="0" smtClean="0"/>
              <a:t>They’ll find no other satyr there but he: </a:t>
            </a:r>
          </a:p>
          <a:p>
            <a:pPr marL="0" indent="0">
              <a:buNone/>
            </a:pPr>
            <a:r>
              <a:rPr lang="en-US" dirty="0" smtClean="0"/>
              <a:t>And he’ll do nothing worse than take their </a:t>
            </a:r>
            <a:r>
              <a:rPr lang="en-US" dirty="0" err="1" smtClean="0"/>
              <a:t>honour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336" y="1062681"/>
            <a:ext cx="4873654" cy="565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3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489" y="452718"/>
            <a:ext cx="9404723" cy="1400530"/>
          </a:xfrm>
        </p:spPr>
        <p:txBody>
          <a:bodyPr/>
          <a:lstStyle/>
          <a:p>
            <a:r>
              <a:rPr lang="en-US" dirty="0" smtClean="0"/>
              <a:t>Needs of the Flesh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690" y="1533935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‘Choose now, choose one of these two  things,’  said she, ‘To have me old and ugly till I die. And be to you a true and faithful wife, And never to displease you all my life; Or else to have me beautiful and young, And take your chances with a crowd of 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23000"/>
                    </a14:imgEffect>
                    <a14:imgEffect>
                      <a14:brightnessContrast contras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489" y="2934465"/>
            <a:ext cx="10263574" cy="380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2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Meek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1272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their lives’ end they lived in perfect joy; And may Christ Jesus send us husbands who Are meek and young, and spirited in bed; And send us grace to outlive those we wed; And I pray Jesus to cut short the lives Of those who won’t be governed by their  wives; And as for all old and ill- tempered skinflints, May heaven rain upon them pestilence!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58" y="3089189"/>
            <a:ext cx="9597609" cy="33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</TotalTime>
  <Words>248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Wife of Bath</vt:lpstr>
      <vt:lpstr>The Book of Wicked Women</vt:lpstr>
      <vt:lpstr>Fairies and Friars</vt:lpstr>
      <vt:lpstr>Needs of the Flesh</vt:lpstr>
      <vt:lpstr>Meek Men</vt:lpstr>
    </vt:vector>
  </TitlesOfParts>
  <Company>University of Texas at San Antonio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Wife of Bath</dc:title>
  <dc:creator>tidebreak</dc:creator>
  <cp:lastModifiedBy>KARISA HERNANDEZ</cp:lastModifiedBy>
  <cp:revision>7</cp:revision>
  <dcterms:created xsi:type="dcterms:W3CDTF">2014-11-18T03:19:52Z</dcterms:created>
  <dcterms:modified xsi:type="dcterms:W3CDTF">2014-11-25T02:46:41Z</dcterms:modified>
</cp:coreProperties>
</file>